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63" r:id="rId6"/>
    <p:sldId id="259" r:id="rId7"/>
    <p:sldId id="260" r:id="rId8"/>
    <p:sldId id="265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7893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199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0616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87" y="365125"/>
            <a:ext cx="9020033" cy="1325563"/>
          </a:xfrm>
        </p:spPr>
        <p:txBody>
          <a:bodyPr/>
          <a:lstStyle>
            <a:lvl1pPr algn="ct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2387" y="1825625"/>
            <a:ext cx="9020033" cy="4351338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975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644" y="4506324"/>
            <a:ext cx="6769953" cy="124606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8643" y="5752393"/>
            <a:ext cx="6769953" cy="655278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83394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74004" y="1989398"/>
            <a:ext cx="4652749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Объект 3"/>
          <p:cNvSpPr>
            <a:spLocks noGrp="1"/>
          </p:cNvSpPr>
          <p:nvPr>
            <p:ph sz="half" idx="10"/>
          </p:nvPr>
        </p:nvSpPr>
        <p:spPr>
          <a:xfrm>
            <a:off x="423079" y="1989398"/>
            <a:ext cx="4121625" cy="4351338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2287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 i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5156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685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325" y="866274"/>
            <a:ext cx="4696326" cy="934452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6114" y="3435769"/>
            <a:ext cx="6172200" cy="3029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3325" y="4014536"/>
            <a:ext cx="3932237" cy="24504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75809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9180" y="457200"/>
            <a:ext cx="4751387" cy="842211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7587916" y="987425"/>
            <a:ext cx="3767472" cy="4873625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48850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3766" y="365125"/>
            <a:ext cx="90200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33766" y="1825625"/>
            <a:ext cx="90200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103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5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3973" y="4034891"/>
            <a:ext cx="2598724" cy="26147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36" y="258623"/>
            <a:ext cx="2207624" cy="252376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46366" y="1434123"/>
            <a:ext cx="819041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6">
                    <a:lumMod val="75000"/>
                  </a:schemeClr>
                </a:solidFill>
              </a:rPr>
              <a:t>Региональный конкурс экологических 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проектов 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4400" b="1" dirty="0">
                <a:solidFill>
                  <a:schemeClr val="accent6">
                    <a:lumMod val="75000"/>
                  </a:schemeClr>
                </a:solidFill>
              </a:rPr>
              <a:t>«Зелёная планета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</a:p>
          <a:p>
            <a:pPr algn="ctr"/>
            <a:endParaRPr lang="ru-RU" sz="4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25 февраля 2021 года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9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69817" y="170220"/>
            <a:ext cx="9705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II 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региональный конкурс </a:t>
            </a:r>
          </a:p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экологических проектов «Зелёная планета»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🌏МИР🌏 СТИХОТВОРЕНИЕ СТИХИ О ВАЖНОМ НАША ПЛАНЕТА ЗЕМЛЯ НАШ ДОМ ВИДЕО ОНЛАЙН СМОТРЕТЬ НОВОЕ NEW ONL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0843" y="1384028"/>
            <a:ext cx="7541917" cy="547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7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1934"/>
            <a:ext cx="819041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6">
                    <a:lumMod val="75000"/>
                  </a:schemeClr>
                </a:solidFill>
              </a:rPr>
              <a:t>I региональный конкурс экологических проектов «Зелёная планета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0559" y="481989"/>
            <a:ext cx="3609145" cy="22496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54" y="3721926"/>
            <a:ext cx="4834547" cy="28836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839" y="3330932"/>
            <a:ext cx="3048264" cy="34811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928" y="4867257"/>
            <a:ext cx="2328874" cy="19447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7771" y="2850559"/>
            <a:ext cx="1385189" cy="192387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08954" y="2102138"/>
            <a:ext cx="75675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На конкурс были представлены 93 проекта в следующих секциях: «Экспериментально – опытническая деятельность», 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b="1" dirty="0">
                <a:solidFill>
                  <a:srgbClr val="002060"/>
                </a:solidFill>
              </a:rPr>
              <a:t>Экологические проблемы флоры и фауны Московской области», «Геоэкология», «Общая экология», «Экология человека», 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b="1" dirty="0">
                <a:solidFill>
                  <a:srgbClr val="002060"/>
                </a:solidFill>
              </a:rPr>
              <a:t>Медиапроект», «Юниоры».</a:t>
            </a:r>
          </a:p>
        </p:txBody>
      </p:sp>
    </p:spTree>
    <p:extLst>
      <p:ext uri="{BB962C8B-B14F-4D97-AF65-F5344CB8AC3E}">
        <p14:creationId xmlns:p14="http://schemas.microsoft.com/office/powerpoint/2010/main" val="108114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209005" y="0"/>
            <a:ext cx="819041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Приветствуем участников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II </a:t>
            </a:r>
            <a:r>
              <a:rPr lang="ru-RU" sz="4400" b="1" dirty="0">
                <a:solidFill>
                  <a:schemeClr val="accent6">
                    <a:lumMod val="75000"/>
                  </a:schemeClr>
                </a:solidFill>
              </a:rPr>
              <a:t>р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егионального конкурса </a:t>
            </a:r>
            <a:r>
              <a:rPr lang="ru-RU" sz="4400" b="1" dirty="0">
                <a:solidFill>
                  <a:schemeClr val="accent6">
                    <a:lumMod val="75000"/>
                  </a:schemeClr>
                </a:solidFill>
              </a:rPr>
              <a:t>экологических 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проектов 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4400" b="1" dirty="0">
                <a:solidFill>
                  <a:schemeClr val="accent6">
                    <a:lumMod val="75000"/>
                  </a:schemeClr>
                </a:solidFill>
              </a:rPr>
              <a:t>«Зелёная планета»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645109" y="2704011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Организаторы: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Ассоциация </a:t>
            </a:r>
            <a:r>
              <a:rPr lang="ru-RU" b="1" dirty="0">
                <a:solidFill>
                  <a:srgbClr val="002060"/>
                </a:solidFill>
              </a:rPr>
              <a:t>педагогов Московской области «Учителя Подмосковья», 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Ассоциации </a:t>
            </a:r>
            <a:r>
              <a:rPr lang="ru-RU" b="1" dirty="0">
                <a:solidFill>
                  <a:srgbClr val="002060"/>
                </a:solidFill>
              </a:rPr>
              <a:t>педагогов Московской области «Учителя биологии, химии и экологии», 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Управление </a:t>
            </a:r>
            <a:r>
              <a:rPr lang="ru-RU" b="1" dirty="0">
                <a:solidFill>
                  <a:srgbClr val="002060"/>
                </a:solidFill>
              </a:rPr>
              <a:t>образования Администрации городского округа Мытищи Московской области</a:t>
            </a:r>
            <a:r>
              <a:rPr lang="ru-RU" b="1" dirty="0" smtClean="0">
                <a:solidFill>
                  <a:srgbClr val="002060"/>
                </a:solidFill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МГОУ (биолого-химический факультет</a:t>
            </a:r>
            <a:r>
              <a:rPr lang="ru-RU" b="1" dirty="0" smtClean="0">
                <a:solidFill>
                  <a:srgbClr val="002060"/>
                </a:solidFill>
              </a:rPr>
              <a:t>).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Участники:</a:t>
            </a:r>
            <a:r>
              <a:rPr lang="ru-RU" b="1" dirty="0">
                <a:solidFill>
                  <a:srgbClr val="002060"/>
                </a:solidFill>
              </a:rPr>
              <a:t>  обучающиеся 4-11  классов образовательных учреждений и учреждений дополнительного образования Московской области, прошедшие конкурсный отбор в соответствии с положением.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277" y="2704011"/>
            <a:ext cx="1991038" cy="20030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728" y="4905240"/>
            <a:ext cx="1964587" cy="18892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8362" t="8609" r="5065"/>
          <a:stretch/>
        </p:blipFill>
        <p:spPr>
          <a:xfrm>
            <a:off x="9741109" y="2800767"/>
            <a:ext cx="1881052" cy="21057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0671" y="4951098"/>
            <a:ext cx="1784991" cy="17975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5121" y="1509925"/>
            <a:ext cx="2921830" cy="146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8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55" y="1477517"/>
            <a:ext cx="1991038" cy="20030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418" y="1492862"/>
            <a:ext cx="1964587" cy="18892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8362" t="8609" r="5065"/>
          <a:stretch/>
        </p:blipFill>
        <p:spPr>
          <a:xfrm>
            <a:off x="8257002" y="1633261"/>
            <a:ext cx="1881052" cy="21057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8054" y="4570863"/>
            <a:ext cx="1784991" cy="17975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3588" y="1674872"/>
            <a:ext cx="2921830" cy="146091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47418" y="5765102"/>
            <a:ext cx="81904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Желаем плодотворной работы!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1617998" y="-38263"/>
            <a:ext cx="108954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II 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региональный конкурс 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экологических проектов 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«Зелёная планета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»!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05071" y="3579009"/>
            <a:ext cx="87008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На конкурс </a:t>
            </a:r>
            <a:r>
              <a:rPr lang="ru-RU" sz="2400" b="1" dirty="0" smtClean="0">
                <a:solidFill>
                  <a:srgbClr val="002060"/>
                </a:solidFill>
              </a:rPr>
              <a:t>представлено </a:t>
            </a:r>
            <a:r>
              <a:rPr lang="ru-RU" sz="2400" b="1" dirty="0" smtClean="0">
                <a:solidFill>
                  <a:srgbClr val="C00000"/>
                </a:solidFill>
              </a:rPr>
              <a:t>57</a:t>
            </a:r>
            <a:r>
              <a:rPr lang="ru-RU" sz="2400" b="1" dirty="0" smtClean="0">
                <a:solidFill>
                  <a:srgbClr val="002060"/>
                </a:solidFill>
              </a:rPr>
              <a:t> проектов </a:t>
            </a:r>
            <a:r>
              <a:rPr lang="ru-RU" sz="2400" b="1" dirty="0">
                <a:solidFill>
                  <a:srgbClr val="002060"/>
                </a:solidFill>
              </a:rPr>
              <a:t>в следующих секциях: «Экспериментально – опытническая деятельность»,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«</a:t>
            </a:r>
            <a:r>
              <a:rPr lang="ru-RU" sz="2400" b="1" dirty="0">
                <a:solidFill>
                  <a:srgbClr val="002060"/>
                </a:solidFill>
              </a:rPr>
              <a:t>Экологические проблемы флоры и фауны Московской области», «Геоэкология», «Общая экология»,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«</a:t>
            </a:r>
            <a:r>
              <a:rPr lang="ru-RU" sz="2400" b="1" dirty="0">
                <a:solidFill>
                  <a:srgbClr val="002060"/>
                </a:solidFill>
              </a:rPr>
              <a:t>Экология человека», </a:t>
            </a:r>
            <a:r>
              <a:rPr lang="ru-RU" sz="2400" b="1" dirty="0" smtClean="0">
                <a:solidFill>
                  <a:srgbClr val="002060"/>
                </a:solidFill>
              </a:rPr>
              <a:t>«</a:t>
            </a:r>
            <a:r>
              <a:rPr lang="ru-RU" sz="2400" b="1" dirty="0">
                <a:solidFill>
                  <a:srgbClr val="002060"/>
                </a:solidFill>
              </a:rPr>
              <a:t>Медиапроект</a:t>
            </a:r>
            <a:r>
              <a:rPr lang="ru-RU" sz="2400" b="1" dirty="0" smtClean="0">
                <a:solidFill>
                  <a:srgbClr val="002060"/>
                </a:solidFill>
              </a:rPr>
              <a:t>».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48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515389" y="143789"/>
            <a:ext cx="97057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Приветствие участников 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Всероссийского проекта 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Эколята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38" y="1370549"/>
            <a:ext cx="1320823" cy="15105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5966" y="4829175"/>
            <a:ext cx="1810336" cy="1823085"/>
          </a:xfrm>
          <a:prstGeom prst="rect">
            <a:avLst/>
          </a:prstGeom>
        </p:spPr>
      </p:pic>
      <p:pic>
        <p:nvPicPr>
          <p:cNvPr id="2" name="t_file53101255341543293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8574" y="2125826"/>
            <a:ext cx="7751762" cy="424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7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69817" y="170220"/>
            <a:ext cx="9705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II 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региональный конкурс </a:t>
            </a:r>
          </a:p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экологических проектов «Зелёная планета»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Мой фильм 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406" y="1396675"/>
            <a:ext cx="9191072" cy="516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7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43800" y="5249436"/>
            <a:ext cx="81904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Спасибо за внимание!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22" y="1827752"/>
            <a:ext cx="1991038" cy="20030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516" y="1900729"/>
            <a:ext cx="1964587" cy="18892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8362" t="8609" r="5065"/>
          <a:stretch/>
        </p:blipFill>
        <p:spPr>
          <a:xfrm>
            <a:off x="8748656" y="2082924"/>
            <a:ext cx="1881052" cy="21057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8054" y="4570863"/>
            <a:ext cx="1784991" cy="17975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9415" y="2032092"/>
            <a:ext cx="2921830" cy="146091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98771" y="4155402"/>
            <a:ext cx="81904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Желаем плодотворной работы!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1617998" y="-38263"/>
            <a:ext cx="108954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II 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региональный конкурс </a:t>
            </a:r>
          </a:p>
          <a:p>
            <a:pPr algn="ctr"/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экологических проектов 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4000" b="1" dirty="0">
                <a:solidFill>
                  <a:schemeClr val="accent6">
                    <a:lumMod val="75000"/>
                  </a:schemeClr>
                </a:solidFill>
              </a:rPr>
              <a:t>«Зелёная планета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»!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46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лассический 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ED55064E-C4DF-4D6D-8E6E-807E9098B742}" vid="{A9B505A6-908A-4568-A68A-36A8CD2321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Лицей № 34</Template>
  <TotalTime>152</TotalTime>
  <Words>226</Words>
  <Application>Microsoft Office PowerPoint</Application>
  <PresentationFormat>Широкоэкранный</PresentationFormat>
  <Paragraphs>38</Paragraphs>
  <Slides>8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</dc:creator>
  <cp:lastModifiedBy>Компьютер</cp:lastModifiedBy>
  <cp:revision>14</cp:revision>
  <dcterms:created xsi:type="dcterms:W3CDTF">2021-02-23T17:12:20Z</dcterms:created>
  <dcterms:modified xsi:type="dcterms:W3CDTF">2021-02-24T14:17:39Z</dcterms:modified>
</cp:coreProperties>
</file>