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65" r:id="rId4"/>
    <p:sldId id="259" r:id="rId5"/>
    <p:sldId id="263" r:id="rId6"/>
    <p:sldId id="260" r:id="rId7"/>
    <p:sldId id="266" r:id="rId8"/>
    <p:sldId id="262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0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1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9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FC8E-A8EB-4D1E-806E-344C259AB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249B-B37B-4DE9-8AE4-60F85DF20B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30" y1="92134" x2="11030" y2="92134"/>
                        <a14:foregroundMark x1="3333" y1="66595" x2="3333" y2="66595"/>
                        <a14:foregroundMark x1="3576" y1="67888" x2="3576" y2="67888"/>
                        <a14:foregroundMark x1="6424" y1="92565" x2="6424" y2="92565"/>
                        <a14:foregroundMark x1="4121" y1="82543" x2="4121" y2="82543"/>
                        <a14:foregroundMark x1="3333" y1="82974" x2="3333" y2="82974"/>
                        <a14:foregroundMark x1="34364" y1="69720" x2="34364" y2="69720"/>
                        <a14:foregroundMark x1="35879" y1="69289" x2="35879" y2="69289"/>
                        <a14:foregroundMark x1="25636" y1="65194" x2="25636" y2="65194"/>
                        <a14:foregroundMark x1="24606" y1="70259" x2="24606" y2="70259"/>
                        <a14:foregroundMark x1="24848" y1="68858" x2="24848" y2="68858"/>
                        <a14:foregroundMark x1="37455" y1="31466" x2="37455" y2="31466"/>
                        <a14:foregroundMark x1="42303" y1="49677" x2="42303" y2="49677"/>
                        <a14:foregroundMark x1="44364" y1="51509" x2="44364" y2="51509"/>
                        <a14:foregroundMark x1="47697" y1="57004" x2="47697" y2="57004"/>
                        <a14:foregroundMark x1="42545" y1="72091" x2="42545" y2="72091"/>
                        <a14:foregroundMark x1="16182" y1="72953" x2="16182" y2="72953"/>
                        <a14:foregroundMark x1="11030" y1="75216" x2="11030" y2="75216"/>
                        <a14:foregroundMark x1="21030" y1="94828" x2="21030" y2="94828"/>
                        <a14:foregroundMark x1="15636" y1="91164" x2="15636" y2="91164"/>
                        <a14:foregroundMark x1="16182" y1="90733" x2="16182" y2="90733"/>
                        <a14:foregroundMark x1="19515" y1="83405" x2="19515" y2="83405"/>
                        <a14:foregroundMark x1="20242" y1="83405" x2="20242" y2="83405"/>
                        <a14:foregroundMark x1="24606" y1="88470" x2="24606" y2="88470"/>
                        <a14:foregroundMark x1="24121" y1="82543" x2="24121" y2="82543"/>
                        <a14:foregroundMark x1="62848" y1="57435" x2="62848" y2="57435"/>
                        <a14:foregroundMark x1="77939" y1="59698" x2="77939" y2="59698"/>
                        <a14:foregroundMark x1="97697" y1="68427" x2="97697" y2="68427"/>
                        <a14:foregroundMark x1="97697" y1="75216" x2="97697" y2="75216"/>
                        <a14:foregroundMark x1="92848" y1="63793" x2="92848" y2="63793"/>
                        <a14:foregroundMark x1="90485" y1="76185" x2="90485" y2="76185"/>
                        <a14:foregroundMark x1="95394" y1="88470" x2="95394" y2="88470"/>
                        <a14:foregroundMark x1="95152" y1="84375" x2="95152" y2="84375"/>
                        <a14:foregroundMark x1="91818" y1="90733" x2="91818" y2="90733"/>
                        <a14:foregroundMark x1="81273" y1="89871" x2="81273" y2="89871"/>
                        <a14:foregroundMark x1="80242" y1="91595" x2="80242" y2="91595"/>
                        <a14:foregroundMark x1="75152" y1="92565" x2="75152" y2="92565"/>
                        <a14:foregroundMark x1="64848" y1="81573" x2="64848" y2="81573"/>
                        <a14:foregroundMark x1="67152" y1="82974" x2="67152" y2="82974"/>
                        <a14:foregroundMark x1="68182" y1="90733" x2="68182" y2="90733"/>
                        <a14:foregroundMark x1="67455" y1="91164" x2="67455" y2="91164"/>
                        <a14:foregroundMark x1="64121" y1="92996" x2="64121" y2="92996"/>
                        <a14:foregroundMark x1="45879" y1="92996" x2="45879" y2="92996"/>
                        <a14:foregroundMark x1="32303" y1="81142" x2="32303" y2="81142"/>
                        <a14:foregroundMark x1="33333" y1="90733" x2="33333" y2="90733"/>
                        <a14:foregroundMark x1="36182" y1="93966" x2="36182" y2="93966"/>
                        <a14:foregroundMark x1="66909" y1="72953" x2="66909" y2="72953"/>
                        <a14:foregroundMark x1="66667" y1="70690" x2="66667" y2="70690"/>
                        <a14:foregroundMark x1="95636" y1="93966" x2="95636" y2="93966"/>
                        <a14:foregroundMark x1="97697" y1="92996" x2="97697" y2="92996"/>
                        <a14:foregroundMark x1="95636" y1="88470" x2="95636" y2="88470"/>
                        <a14:foregroundMark x1="59515" y1="94828" x2="59515" y2="94828"/>
                        <a14:foregroundMark x1="13576" y1="72522" x2="13576" y2="72522"/>
                        <a14:foregroundMark x1="1515" y1="84375" x2="1515" y2="84375"/>
                        <a14:foregroundMark x1="2303" y1="92565" x2="2303" y2="92565"/>
                        <a14:foregroundMark x1="2303" y1="92565" x2="2303" y2="92565"/>
                        <a14:foregroundMark x1="4848" y1="90302" x2="4848" y2="90302"/>
                        <a14:foregroundMark x1="54848" y1="94828" x2="54848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5" b="4255"/>
          <a:stretch/>
        </p:blipFill>
        <p:spPr>
          <a:xfrm>
            <a:off x="55983" y="6064898"/>
            <a:ext cx="6813592" cy="387842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>
            <a:off x="118696" y="190127"/>
            <a:ext cx="1052267" cy="1166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910" y="0"/>
            <a:ext cx="4807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м</a:t>
            </a:r>
            <a:r>
              <a:rPr lang="ru-RU" sz="2000" dirty="0" smtClean="0">
                <a:latin typeface="Arial Narrow" panose="020B0606020202030204" pitchFamily="34" charset="0"/>
              </a:rPr>
              <a:t>униципальное бюджетное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общеобразовательное учреждение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«Средняя общеобразовательная школа № 27»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661" y="2002248"/>
            <a:ext cx="528653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ПОРТФОЛИО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ГРУППЫ ПОДДЕРЖКИ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Arial Narrow" panose="020B0606020202030204" pitchFamily="34" charset="0"/>
              </a:rPr>
              <a:t>с</a:t>
            </a:r>
            <a:r>
              <a:rPr lang="ru-RU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оревнования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«Веселые старты</a:t>
            </a:r>
            <a:r>
              <a:rPr lang="ru-RU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 класс</a:t>
            </a:r>
            <a:endParaRPr lang="ru-RU" sz="4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800" dirty="0" smtClean="0">
                <a:latin typeface="Arial Narrow" panose="020B0606020202030204" pitchFamily="34" charset="0"/>
              </a:rPr>
              <a:t>08</a:t>
            </a:r>
            <a:r>
              <a:rPr lang="ru-RU" sz="4800" dirty="0" smtClean="0">
                <a:latin typeface="Arial Narrow" panose="020B0606020202030204" pitchFamily="34" charset="0"/>
              </a:rPr>
              <a:t>.04.2017</a:t>
            </a:r>
            <a:endParaRPr lang="ru-RU" sz="4800" dirty="0" smtClean="0">
              <a:latin typeface="Arial Narrow" panose="020B0606020202030204" pitchFamily="34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7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>
            <a:off x="118696" y="190127"/>
            <a:ext cx="1052267" cy="1166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659" y="190127"/>
            <a:ext cx="5568341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Состав группы поддержки: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Обучающиеся: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Ягодина Анастасия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Потапенко Надежда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Григорьева Кристина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Краснов Андрей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</a:rPr>
              <a:t>Лымбин</a:t>
            </a:r>
            <a:r>
              <a:rPr lang="ru-RU" sz="2800" dirty="0" smtClean="0">
                <a:solidFill>
                  <a:srgbClr val="002060"/>
                </a:solidFill>
              </a:rPr>
              <a:t> Юрий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</a:rPr>
              <a:t>Мутаева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Камила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Петухова Анастасия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Подопригора Марина</a:t>
            </a:r>
          </a:p>
          <a:p>
            <a:endParaRPr lang="ru-RU" sz="2800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Родители: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Борисова Светлана Олеговна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</a:rPr>
              <a:t>Буторина</a:t>
            </a:r>
            <a:r>
              <a:rPr lang="ru-RU" sz="2800" dirty="0" smtClean="0">
                <a:solidFill>
                  <a:srgbClr val="002060"/>
                </a:solidFill>
              </a:rPr>
              <a:t> Татьяна Леонидовна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</a:rPr>
              <a:t>Носолева</a:t>
            </a:r>
            <a:r>
              <a:rPr lang="ru-RU" sz="2800" dirty="0" smtClean="0">
                <a:solidFill>
                  <a:srgbClr val="002060"/>
                </a:solidFill>
              </a:rPr>
              <a:t> Виктория Алексеевна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</a:rPr>
              <a:t>Снадкина</a:t>
            </a:r>
            <a:r>
              <a:rPr lang="ru-RU" sz="2800" dirty="0" smtClean="0">
                <a:solidFill>
                  <a:srgbClr val="002060"/>
                </a:solidFill>
              </a:rPr>
              <a:t> Оксана Владимировна</a:t>
            </a:r>
          </a:p>
          <a:p>
            <a:endParaRPr lang="ru-RU" sz="2800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Руководитель: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Жаринова </a:t>
            </a:r>
            <a:r>
              <a:rPr lang="ru-RU" sz="2800" dirty="0" err="1" smtClean="0">
                <a:solidFill>
                  <a:srgbClr val="002060"/>
                </a:solidFill>
              </a:rPr>
              <a:t>Галия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Джавитовна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60" y="-421383"/>
            <a:ext cx="4236098" cy="12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9659" y="-59551"/>
            <a:ext cx="59762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Название группы: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СТРЕЛА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>
            <a:off x="118696" y="190127"/>
            <a:ext cx="1052267" cy="1166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963" y="1187424"/>
            <a:ext cx="5976286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Эмблема группы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Девиз группы: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«Всегда и вместе день за днем вперед к победе мы идем</a:t>
            </a:r>
            <a:r>
              <a:rPr lang="ru-RU" sz="3200" dirty="0" smtClean="0">
                <a:solidFill>
                  <a:srgbClr val="002060"/>
                </a:solidFill>
              </a:rPr>
              <a:t>!»</a:t>
            </a:r>
            <a:endParaRPr lang="ru-RU" sz="3200" dirty="0" smtClean="0"/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Речевка</a:t>
            </a:r>
            <a:r>
              <a:rPr lang="ru-RU" sz="3200" dirty="0" smtClean="0">
                <a:solidFill>
                  <a:srgbClr val="C00000"/>
                </a:solidFill>
              </a:rPr>
              <a:t> группы: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Стрелою </a:t>
            </a:r>
            <a:r>
              <a:rPr lang="ru-RU" sz="2400" dirty="0">
                <a:solidFill>
                  <a:srgbClr val="002060"/>
                </a:solidFill>
              </a:rPr>
              <a:t>мы летим </a:t>
            </a:r>
            <a:r>
              <a:rPr lang="ru-RU" sz="2400" dirty="0" smtClean="0">
                <a:solidFill>
                  <a:srgbClr val="002060"/>
                </a:solidFill>
              </a:rPr>
              <a:t>вперёд,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Стрелу </a:t>
            </a:r>
            <a:r>
              <a:rPr lang="ru-RU" sz="2400" dirty="0">
                <a:solidFill>
                  <a:srgbClr val="002060"/>
                </a:solidFill>
              </a:rPr>
              <a:t>везде победа </a:t>
            </a:r>
            <a:r>
              <a:rPr lang="ru-RU" sz="2400" dirty="0" smtClean="0">
                <a:solidFill>
                  <a:srgbClr val="002060"/>
                </a:solidFill>
              </a:rPr>
              <a:t>ждёт!                         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Наша </a:t>
            </a:r>
            <a:r>
              <a:rPr lang="ru-RU" sz="2400" dirty="0">
                <a:solidFill>
                  <a:srgbClr val="002060"/>
                </a:solidFill>
              </a:rPr>
              <a:t>дружная </a:t>
            </a:r>
            <a:r>
              <a:rPr lang="ru-RU" sz="2400" dirty="0" smtClean="0">
                <a:solidFill>
                  <a:srgbClr val="002060"/>
                </a:solidFill>
              </a:rPr>
              <a:t>стрела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И </a:t>
            </a:r>
            <a:r>
              <a:rPr lang="ru-RU" sz="2400" dirty="0">
                <a:solidFill>
                  <a:srgbClr val="002060"/>
                </a:solidFill>
              </a:rPr>
              <a:t>умна и весела.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Будем </a:t>
            </a:r>
            <a:r>
              <a:rPr lang="ru-RU" sz="2400" dirty="0">
                <a:solidFill>
                  <a:srgbClr val="002060"/>
                </a:solidFill>
              </a:rPr>
              <a:t>мы всегда примером,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Мчит </a:t>
            </a:r>
            <a:r>
              <a:rPr lang="ru-RU" sz="2400" dirty="0">
                <a:solidFill>
                  <a:srgbClr val="002060"/>
                </a:solidFill>
              </a:rPr>
              <a:t>к победе нас она.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4597" r="50979" b="59254"/>
          <a:stretch/>
        </p:blipFill>
        <p:spPr>
          <a:xfrm>
            <a:off x="2341928" y="1627116"/>
            <a:ext cx="3291419" cy="3411416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24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990596" y="3828034"/>
            <a:ext cx="59762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Плакат: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 rot="16200000">
            <a:off x="118697" y="8438389"/>
            <a:ext cx="1052267" cy="1166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7035" y="2829501"/>
            <a:ext cx="9904658" cy="42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>
            <a:off x="118696" y="190127"/>
            <a:ext cx="1052267" cy="1166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833" y="-140676"/>
            <a:ext cx="5239167" cy="1511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Кричалки</a:t>
            </a:r>
            <a:r>
              <a:rPr lang="ru-RU" sz="4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Спорт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— это сила, 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Спорт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— это жизнь!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Добьемся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победы! 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Соперник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, держись! </a:t>
            </a:r>
          </a:p>
          <a:p>
            <a:endParaRPr lang="ru-RU" sz="3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Раз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, два,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Твердо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знаем!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Три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, четыре —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Победим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!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Никому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не проиграем,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Обойти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нас не дадим</a:t>
            </a: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!</a:t>
            </a:r>
          </a:p>
          <a:p>
            <a:endParaRPr lang="ru-RU" sz="3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3. Летим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вперед и побеждаем!   </a:t>
            </a: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Всем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отстающим помогаем! 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                                                           </a:t>
            </a:r>
            <a:endParaRPr lang="ru-RU" sz="3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4. Мытищи 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город - Чемпион!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Побеждает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только он! 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3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5. Стрела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,  вперед!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Победа 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нас ждет!</a:t>
            </a:r>
          </a:p>
          <a:p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dirty="0" smtClean="0">
              <a:latin typeface="Arial Narrow" panose="020B0606020202030204" pitchFamily="34" charset="0"/>
            </a:endParaRPr>
          </a:p>
          <a:p>
            <a:pPr algn="ctr"/>
            <a:endParaRPr lang="ru-RU" sz="3200" dirty="0">
              <a:latin typeface="Arial Narrow" panose="020B060602020203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61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3701" y="4393702"/>
            <a:ext cx="10077063" cy="12896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-1"/>
          <a:stretch/>
        </p:blipFill>
        <p:spPr>
          <a:xfrm>
            <a:off x="118696" y="190127"/>
            <a:ext cx="1052267" cy="1166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8833" y="-140676"/>
            <a:ext cx="52391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dirty="0" smtClean="0">
              <a:latin typeface="Arial Narrow" panose="020B0606020202030204" pitchFamily="34" charset="0"/>
            </a:endParaRPr>
          </a:p>
          <a:p>
            <a:pPr algn="ctr"/>
            <a:endParaRPr lang="ru-RU" sz="3200" dirty="0">
              <a:latin typeface="Arial Narrow" panose="020B060602020203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96" y="3416320"/>
            <a:ext cx="5400178" cy="303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0059" y="0"/>
            <a:ext cx="5339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25 февраля 2017 года </a:t>
            </a:r>
            <a:endParaRPr lang="ru-RU" sz="3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городе Талдом состоялись зональные соревнования </a:t>
            </a:r>
            <a:r>
              <a:rPr lang="ru-RU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«Весёлые старты». </a:t>
            </a:r>
            <a:endParaRPr lang="ru-RU" sz="3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Команда</a:t>
            </a:r>
            <a:r>
              <a:rPr lang="ru-RU" sz="3600" dirty="0" smtClean="0"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"</a:t>
            </a:r>
            <a:r>
              <a:rPr lang="ru-RU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Стрела" </a:t>
            </a:r>
            <a:endParaRPr lang="ru-RU" sz="36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одержала</a:t>
            </a:r>
            <a:r>
              <a:rPr lang="ru-RU" sz="3600" dirty="0" smtClean="0">
                <a:latin typeface="Arial Narrow" panose="020B0606020202030204" pitchFamily="34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Arial Narrow" panose="020B0606020202030204" pitchFamily="34" charset="0"/>
              </a:rPr>
              <a:t>ПОБЕДУ!!!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5" y="6587412"/>
            <a:ext cx="5407609" cy="3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95132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233</Words>
  <Application>Microsoft Office PowerPoint</Application>
  <PresentationFormat>Лист A4 (210x297 мм)</PresentationFormat>
  <Paragraphs>108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АнастасиАнатольевна</dc:creator>
  <cp:lastModifiedBy>АнастасиАнатольевна</cp:lastModifiedBy>
  <cp:revision>18</cp:revision>
  <dcterms:created xsi:type="dcterms:W3CDTF">2017-02-21T06:43:57Z</dcterms:created>
  <dcterms:modified xsi:type="dcterms:W3CDTF">2017-03-30T07:07:12Z</dcterms:modified>
</cp:coreProperties>
</file>