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1" r:id="rId3"/>
    <p:sldId id="257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3C19DF5C-A127-4745-ABF6-1DFFB1D4D8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216CE3A8-9922-4838-9706-770F79443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31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DF5C-A127-4745-ABF6-1DFFB1D4D8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E3A8-9922-4838-9706-770F79443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70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C19DF5C-A127-4745-ABF6-1DFFB1D4D8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16CE3A8-9922-4838-9706-770F79443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266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C19DF5C-A127-4745-ABF6-1DFFB1D4D8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16CE3A8-9922-4838-9706-770F79443DE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1769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C19DF5C-A127-4745-ABF6-1DFFB1D4D8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16CE3A8-9922-4838-9706-770F79443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586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DF5C-A127-4745-ABF6-1DFFB1D4D8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E3A8-9922-4838-9706-770F79443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414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DF5C-A127-4745-ABF6-1DFFB1D4D8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E3A8-9922-4838-9706-770F79443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206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DF5C-A127-4745-ABF6-1DFFB1D4D8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E3A8-9922-4838-9706-770F79443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554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C19DF5C-A127-4745-ABF6-1DFFB1D4D8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16CE3A8-9922-4838-9706-770F79443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973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DF5C-A127-4745-ABF6-1DFFB1D4D8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E3A8-9922-4838-9706-770F79443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13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C19DF5C-A127-4745-ABF6-1DFFB1D4D8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16CE3A8-9922-4838-9706-770F79443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284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DF5C-A127-4745-ABF6-1DFFB1D4D8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E3A8-9922-4838-9706-770F79443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249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DF5C-A127-4745-ABF6-1DFFB1D4D8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E3A8-9922-4838-9706-770F79443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64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DF5C-A127-4745-ABF6-1DFFB1D4D8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E3A8-9922-4838-9706-770F79443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047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DF5C-A127-4745-ABF6-1DFFB1D4D8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E3A8-9922-4838-9706-770F79443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703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DF5C-A127-4745-ABF6-1DFFB1D4D8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E3A8-9922-4838-9706-770F79443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57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DF5C-A127-4745-ABF6-1DFFB1D4D8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E3A8-9922-4838-9706-770F79443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407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9DF5C-A127-4745-ABF6-1DFFB1D4D8A7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CE3A8-9922-4838-9706-770F79443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6815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1523999"/>
            <a:ext cx="7401339" cy="2425149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b="1" dirty="0" smtClean="0"/>
              <a:t>настольная игра </a:t>
            </a: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>«еда настоящих шпионов»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599" y="3632200"/>
            <a:ext cx="4088297" cy="2132495"/>
          </a:xfrm>
        </p:spPr>
        <p:txBody>
          <a:bodyPr>
            <a:normAutofit/>
          </a:bodyPr>
          <a:lstStyle/>
          <a:p>
            <a:r>
              <a:rPr lang="ru-RU" dirty="0"/>
              <a:t>Автор: Бровчук Кристина</a:t>
            </a:r>
          </a:p>
          <a:p>
            <a:r>
              <a:rPr lang="ru-RU" dirty="0"/>
              <a:t>1 «А» класс </a:t>
            </a:r>
          </a:p>
          <a:p>
            <a:r>
              <a:rPr lang="ru-RU" dirty="0" smtClean="0"/>
              <a:t>Школа №</a:t>
            </a:r>
            <a:r>
              <a:rPr lang="ru-RU" dirty="0"/>
              <a:t>12 </a:t>
            </a:r>
            <a:endParaRPr lang="ru-RU" dirty="0" smtClean="0"/>
          </a:p>
          <a:p>
            <a:r>
              <a:rPr lang="ru-RU" dirty="0" smtClean="0"/>
              <a:t>г</a:t>
            </a:r>
            <a:r>
              <a:rPr lang="ru-RU" dirty="0"/>
              <a:t>. </a:t>
            </a:r>
            <a:r>
              <a:rPr lang="ru-RU" dirty="0" smtClean="0"/>
              <a:t>Мытищи, </a:t>
            </a:r>
            <a:r>
              <a:rPr lang="ru-RU" dirty="0" err="1" smtClean="0"/>
              <a:t>ул.Октябрьская</a:t>
            </a:r>
            <a:r>
              <a:rPr lang="ru-RU" dirty="0"/>
              <a:t>, 4а</a:t>
            </a:r>
            <a:endParaRPr lang="ru-RU" dirty="0" smtClean="0"/>
          </a:p>
          <a:p>
            <a:r>
              <a:rPr lang="ru-RU" dirty="0" smtClean="0"/>
              <a:t>Тел: 8-495-582-10-75</a:t>
            </a:r>
            <a:r>
              <a:rPr lang="ru-RU" dirty="0"/>
              <a:t> </a:t>
            </a:r>
            <a:r>
              <a:rPr lang="ru-RU" b="1" dirty="0"/>
              <a:t> </a:t>
            </a:r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2" b="100000" l="21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8918">
            <a:off x="7087399" y="1206797"/>
            <a:ext cx="4258977" cy="608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083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180202_105406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635310" y="2036452"/>
            <a:ext cx="5564807" cy="313020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780">
            <a:off x="5656239" y="980661"/>
            <a:ext cx="6048743" cy="4536557"/>
          </a:xfrm>
        </p:spPr>
      </p:pic>
    </p:spTree>
    <p:extLst>
      <p:ext uri="{BB962C8B-B14F-4D97-AF65-F5344CB8AC3E}">
        <p14:creationId xmlns:p14="http://schemas.microsoft.com/office/powerpoint/2010/main" val="24527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0713" y="307172"/>
            <a:ext cx="5224670" cy="95841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Игра – это здорово!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8" y="1265582"/>
            <a:ext cx="6997148" cy="52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8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8521" y="742123"/>
            <a:ext cx="9448800" cy="176253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4000" dirty="0" smtClean="0"/>
              <a:t>Хочешь узнать еще один секрет успеха настоящего шпиона? 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7531" y="3009347"/>
            <a:ext cx="9906000" cy="28083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dirty="0" smtClean="0"/>
              <a:t>Помимо владения разными шпионскими навыками, для настоящего шпиона важно питаться здоровой пищей. Чтобы вдруг ненароком не разболелся живот из-за «плохой еды», и ты не провалил бы с треском задание!</a:t>
            </a:r>
          </a:p>
          <a:p>
            <a:pPr>
              <a:lnSpc>
                <a:spcPct val="100000"/>
              </a:lnSpc>
            </a:pPr>
            <a:r>
              <a:rPr lang="ru-RU" dirty="0" smtClean="0"/>
              <a:t>Расшифруй секретные «подсказки» и узнай о пользе и вреде питания. А еще научись шифровке.</a:t>
            </a:r>
          </a:p>
          <a:p>
            <a:pPr>
              <a:lnSpc>
                <a:spcPct val="100000"/>
              </a:lnSpc>
            </a:pPr>
            <a:r>
              <a:rPr lang="ru-RU" dirty="0" smtClean="0"/>
              <a:t>Ты готов? Тогда на старт!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863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3965" y="1325216"/>
            <a:ext cx="8610600" cy="1169505"/>
          </a:xfrm>
        </p:spPr>
        <p:txBody>
          <a:bodyPr/>
          <a:lstStyle/>
          <a:p>
            <a:pPr algn="l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игры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73964" y="2843115"/>
            <a:ext cx="8713305" cy="2149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олучить и закрепить знания о полезных и вредных продуктах питания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аучиться шифровать и расшифровывать «Тайное послание»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Запомнить порядок букв в алфавите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есело проводить время в компании друзей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4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8416" y="383373"/>
            <a:ext cx="8307457" cy="94515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/>
              <a:t> </a:t>
            </a:r>
            <a:br>
              <a:rPr lang="ru-RU" dirty="0"/>
            </a:br>
            <a:r>
              <a:rPr lang="ru-RU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шпионский инструктаж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99930" y="1328532"/>
            <a:ext cx="10376453" cy="4626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участников от 2 человек – чем больше, тем интереснее игра. 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Каждому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участнику выдается «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ключ» шифра (памятка), лист бумаги и ручка.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Колода карточек перемешивается и раскладывается на столе надписями вниз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Далее каждый участник вытягивает карточку. Можно брать по нескольку карт по  договоренности, если участников мало. Свои карточки нельзя показывать другим игрокам.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Далее каждый участник должен зашифровать слово со своей карточки (либо несколько слов). 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исты с шифровкой передаются по часовой стрелке следующему участнику для расшифровки. Карточку оставляем у себя.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Теперь задача каждого участника расшифровать переданное ему слово.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того, как все  расшифровали  слова, игроки по очереди проверяют правильно ли расшифровано слово и выкладывают карточки на поле с тарелкой либо с мусорной корзиной. Если еда полезная, то кладем карточку на тарелку. Если вредная – в мусорную корзину.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завершение игры все вместе, из продуктов, находящихся на тарелке, составляем обед настоящего шпиона - вкусный, полезный и питательный.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80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800"/>
              </a:spcAft>
            </a:pP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9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3383" y="677625"/>
            <a:ext cx="8937686" cy="1293028"/>
          </a:xfrm>
        </p:spPr>
        <p:txBody>
          <a:bodyPr>
            <a:normAutofit fontScale="90000"/>
          </a:bodyPr>
          <a:lstStyle/>
          <a:p>
            <a:pPr algn="l">
              <a:lnSpc>
                <a:spcPct val="200000"/>
              </a:lnSpc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ru-RU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«Ключ» шифра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после каждой цифры ставь точку.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231598"/>
              </p:ext>
            </p:extLst>
          </p:nvPr>
        </p:nvGraphicFramePr>
        <p:xfrm>
          <a:off x="1773383" y="2299854"/>
          <a:ext cx="8806208" cy="1174052"/>
        </p:xfrm>
        <a:graphic>
          <a:graphicData uri="http://schemas.openxmlformats.org/drawingml/2006/table">
            <a:tbl>
              <a:tblPr firstRow="1" firstCol="1" bandRow="1"/>
              <a:tblGrid>
                <a:gridCol w="389573"/>
                <a:gridCol w="561109"/>
                <a:gridCol w="561109"/>
                <a:gridCol w="561109"/>
                <a:gridCol w="561109"/>
                <a:gridCol w="561109"/>
                <a:gridCol w="561109"/>
                <a:gridCol w="561109"/>
                <a:gridCol w="561109"/>
                <a:gridCol w="561109"/>
                <a:gridCol w="561109"/>
                <a:gridCol w="561109"/>
                <a:gridCol w="561109"/>
                <a:gridCol w="561109"/>
                <a:gridCol w="561109"/>
                <a:gridCol w="561109"/>
              </a:tblGrid>
              <a:tr h="6188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Е/Ё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И/Й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4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 flipV="1">
            <a:off x="1773383" y="3768436"/>
            <a:ext cx="8806208" cy="138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49290"/>
              </p:ext>
            </p:extLst>
          </p:nvPr>
        </p:nvGraphicFramePr>
        <p:xfrm>
          <a:off x="1773384" y="4518124"/>
          <a:ext cx="8806215" cy="1120676"/>
        </p:xfrm>
        <a:graphic>
          <a:graphicData uri="http://schemas.openxmlformats.org/drawingml/2006/table">
            <a:tbl>
              <a:tblPr firstRow="1" firstCol="1" bandRow="1"/>
              <a:tblGrid>
                <a:gridCol w="587081"/>
                <a:gridCol w="587081"/>
                <a:gridCol w="587081"/>
                <a:gridCol w="587081"/>
                <a:gridCol w="587081"/>
                <a:gridCol w="587081"/>
                <a:gridCol w="587081"/>
                <a:gridCol w="587081"/>
                <a:gridCol w="587081"/>
                <a:gridCol w="587081"/>
                <a:gridCol w="587081"/>
                <a:gridCol w="587081"/>
                <a:gridCol w="587081"/>
                <a:gridCol w="587081"/>
                <a:gridCol w="587081"/>
              </a:tblGrid>
              <a:tr h="5603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Щ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Ъ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3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67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158" y="2160105"/>
            <a:ext cx="5033226" cy="24243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78" y="954156"/>
            <a:ext cx="3461243" cy="447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3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1400" y="433070"/>
            <a:ext cx="8610600" cy="418484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От идеи к реализации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046923"/>
            <a:ext cx="4694583" cy="5499651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Так мы готовили игровые материалы: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046923"/>
            <a:ext cx="5334000" cy="5171762"/>
          </a:xfrm>
        </p:spPr>
        <p:txBody>
          <a:bodyPr/>
          <a:lstStyle/>
          <a:p>
            <a:r>
              <a:rPr lang="ru-RU" sz="1600" dirty="0" smtClean="0"/>
              <a:t>50 карточек с полезной и вредной едой</a:t>
            </a:r>
          </a:p>
          <a:p>
            <a:r>
              <a:rPr lang="ru-RU" sz="1600" dirty="0" smtClean="0"/>
              <a:t>Карточки с «ключом» для шифра</a:t>
            </a:r>
          </a:p>
          <a:p>
            <a:r>
              <a:rPr lang="ru-RU" sz="1600" dirty="0" smtClean="0"/>
              <a:t>Поле для сортировки карт</a:t>
            </a:r>
          </a:p>
          <a:p>
            <a:endParaRPr lang="ru-RU" sz="1800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290" y="2648267"/>
            <a:ext cx="4540072" cy="34050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8233">
            <a:off x="3430772" y="3147176"/>
            <a:ext cx="3599122" cy="26993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1833" y="2574011"/>
            <a:ext cx="4540074" cy="340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95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2452" y="1241450"/>
            <a:ext cx="5115339" cy="2879975"/>
          </a:xfrm>
        </p:spPr>
        <p:txBody>
          <a:bodyPr>
            <a:noAutofit/>
          </a:bodyPr>
          <a:lstStyle/>
          <a:p>
            <a:pPr algn="l"/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Упаковали все в </a:t>
            </a:r>
            <a:b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специальный шпионский чемоданчик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9329" y="1202465"/>
            <a:ext cx="6280977" cy="4710731"/>
          </a:xfrm>
        </p:spPr>
      </p:pic>
    </p:spTree>
    <p:extLst>
      <p:ext uri="{BB962C8B-B14F-4D97-AF65-F5344CB8AC3E}">
        <p14:creationId xmlns:p14="http://schemas.microsoft.com/office/powerpoint/2010/main" val="1671951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4143" y="334765"/>
            <a:ext cx="8610600" cy="1293028"/>
          </a:xfrm>
        </p:spPr>
        <p:txBody>
          <a:bodyPr/>
          <a:lstStyle/>
          <a:p>
            <a:pPr algn="ctr"/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Играли всем классом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88427">
            <a:off x="396957" y="2199082"/>
            <a:ext cx="4570299" cy="342772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1705">
            <a:off x="4225066" y="2351616"/>
            <a:ext cx="4024313" cy="301823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05733" y="2199081"/>
            <a:ext cx="4570297" cy="342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78799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192</TotalTime>
  <Words>394</Words>
  <Application>Microsoft Office PowerPoint</Application>
  <PresentationFormat>Широкоэкранный</PresentationFormat>
  <Paragraphs>96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Symbol</vt:lpstr>
      <vt:lpstr>Times New Roman</vt:lpstr>
      <vt:lpstr>След самолета</vt:lpstr>
      <vt:lpstr>     настольная игра  «еда настоящих шпионов» </vt:lpstr>
      <vt:lpstr>Хочешь узнать еще один секрет успеха настоящего шпиона? </vt:lpstr>
      <vt:lpstr>Цель игры </vt:lpstr>
      <vt:lpstr>  шпионский инструктаж </vt:lpstr>
      <vt:lpstr>   «Ключ» шифра после каждой цифры ставь точку.</vt:lpstr>
      <vt:lpstr>Презентация PowerPoint</vt:lpstr>
      <vt:lpstr>От идеи к реализации</vt:lpstr>
      <vt:lpstr>Упаковали все в  специальный шпионский чемоданчик</vt:lpstr>
      <vt:lpstr>Играли всем классом</vt:lpstr>
      <vt:lpstr>Презентация PowerPoint</vt:lpstr>
      <vt:lpstr>Игра – это здорово!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Игра «Шифровка»  или  «Тайное послание» </dc:title>
  <dc:creator>Lenovo</dc:creator>
  <cp:lastModifiedBy>Lenovo</cp:lastModifiedBy>
  <cp:revision>26</cp:revision>
  <dcterms:created xsi:type="dcterms:W3CDTF">2018-01-28T18:41:30Z</dcterms:created>
  <dcterms:modified xsi:type="dcterms:W3CDTF">2018-02-02T14:18:29Z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